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4" autoAdjust="0"/>
    <p:restoredTop sz="94718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3764AC-4D62-44FF-A369-C8DE8B09A2F1}" type="doc">
      <dgm:prSet loTypeId="urn:microsoft.com/office/officeart/2005/8/layout/vList2" loCatId="list" qsTypeId="urn:microsoft.com/office/officeart/2005/8/quickstyle/3d4" qsCatId="3D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F1D8AA9F-C662-4038-A7D4-CFB00B512A71}">
      <dgm:prSet/>
      <dgm:spPr/>
      <dgm:t>
        <a:bodyPr/>
        <a:lstStyle/>
        <a:p>
          <a:pPr rtl="0"/>
          <a:r>
            <a:rPr lang="fr-CA" smtClean="0"/>
            <a:t>Unix/Systèmes d’information</a:t>
          </a:r>
          <a:endParaRPr lang="fr-CA"/>
        </a:p>
      </dgm:t>
    </dgm:pt>
    <dgm:pt modelId="{85BFA1EC-6789-479E-906F-FF4925B663EB}" type="parTrans" cxnId="{B258B47E-84FB-4574-92DC-D3F9C3D82A4D}">
      <dgm:prSet/>
      <dgm:spPr/>
      <dgm:t>
        <a:bodyPr/>
        <a:lstStyle/>
        <a:p>
          <a:endParaRPr lang="fr-CA"/>
        </a:p>
      </dgm:t>
    </dgm:pt>
    <dgm:pt modelId="{13A498C5-B5FA-4AEC-BC9A-94B02F6C4CCC}" type="sibTrans" cxnId="{B258B47E-84FB-4574-92DC-D3F9C3D82A4D}">
      <dgm:prSet/>
      <dgm:spPr/>
      <dgm:t>
        <a:bodyPr/>
        <a:lstStyle/>
        <a:p>
          <a:endParaRPr lang="fr-CA"/>
        </a:p>
      </dgm:t>
    </dgm:pt>
    <dgm:pt modelId="{DBFDC793-9ED7-4347-802F-E493410EF0B5}">
      <dgm:prSet/>
      <dgm:spPr/>
      <dgm:t>
        <a:bodyPr/>
        <a:lstStyle/>
        <a:p>
          <a:pPr rtl="0"/>
          <a:r>
            <a:rPr lang="fr-CA" smtClean="0"/>
            <a:t>Réseaux</a:t>
          </a:r>
          <a:endParaRPr lang="fr-CA"/>
        </a:p>
      </dgm:t>
    </dgm:pt>
    <dgm:pt modelId="{E0F512C3-B96C-4AB7-B717-81DB095C14F6}" type="parTrans" cxnId="{A30B3A43-F3A4-487D-AC47-EE8552B735F6}">
      <dgm:prSet/>
      <dgm:spPr/>
      <dgm:t>
        <a:bodyPr/>
        <a:lstStyle/>
        <a:p>
          <a:endParaRPr lang="fr-CA"/>
        </a:p>
      </dgm:t>
    </dgm:pt>
    <dgm:pt modelId="{46601AC9-6A53-484F-BAC4-D54CBCC0A65D}" type="sibTrans" cxnId="{A30B3A43-F3A4-487D-AC47-EE8552B735F6}">
      <dgm:prSet/>
      <dgm:spPr/>
      <dgm:t>
        <a:bodyPr/>
        <a:lstStyle/>
        <a:p>
          <a:endParaRPr lang="fr-CA"/>
        </a:p>
      </dgm:t>
    </dgm:pt>
    <dgm:pt modelId="{3A5CB466-5DBB-4004-A98B-A7074090D468}">
      <dgm:prSet/>
      <dgm:spPr/>
      <dgm:t>
        <a:bodyPr/>
        <a:lstStyle/>
        <a:p>
          <a:pPr rtl="0"/>
          <a:r>
            <a:rPr lang="fr-CA" smtClean="0"/>
            <a:t>Méthodes appliquées</a:t>
          </a:r>
          <a:endParaRPr lang="fr-CA"/>
        </a:p>
      </dgm:t>
    </dgm:pt>
    <dgm:pt modelId="{8834B119-4553-4284-93B6-047B53A17550}" type="parTrans" cxnId="{D03F6067-602F-4D5C-8378-C7DDA281AC73}">
      <dgm:prSet/>
      <dgm:spPr/>
      <dgm:t>
        <a:bodyPr/>
        <a:lstStyle/>
        <a:p>
          <a:endParaRPr lang="fr-CA"/>
        </a:p>
      </dgm:t>
    </dgm:pt>
    <dgm:pt modelId="{F5A3924F-333E-4024-B396-2A147C2E1682}" type="sibTrans" cxnId="{D03F6067-602F-4D5C-8378-C7DDA281AC73}">
      <dgm:prSet/>
      <dgm:spPr/>
      <dgm:t>
        <a:bodyPr/>
        <a:lstStyle/>
        <a:p>
          <a:endParaRPr lang="fr-CA"/>
        </a:p>
      </dgm:t>
    </dgm:pt>
    <dgm:pt modelId="{8328E3B3-0A9C-4C1D-8EF0-E5B8848D4A8A}">
      <dgm:prSet/>
      <dgm:spPr/>
      <dgm:t>
        <a:bodyPr/>
        <a:lstStyle/>
        <a:p>
          <a:pPr rtl="0"/>
          <a:r>
            <a:rPr lang="fr-CA" smtClean="0"/>
            <a:t>Solutions technologiques</a:t>
          </a:r>
          <a:endParaRPr lang="fr-CA"/>
        </a:p>
      </dgm:t>
    </dgm:pt>
    <dgm:pt modelId="{F2AC63C7-887A-4E6C-A826-4CCC5A8B0AD3}" type="parTrans" cxnId="{561FDC99-395E-4773-A70E-563D23F5476B}">
      <dgm:prSet/>
      <dgm:spPr/>
      <dgm:t>
        <a:bodyPr/>
        <a:lstStyle/>
        <a:p>
          <a:endParaRPr lang="fr-CA"/>
        </a:p>
      </dgm:t>
    </dgm:pt>
    <dgm:pt modelId="{13C6265C-4398-41AE-B530-B5631002EEEE}" type="sibTrans" cxnId="{561FDC99-395E-4773-A70E-563D23F5476B}">
      <dgm:prSet/>
      <dgm:spPr/>
      <dgm:t>
        <a:bodyPr/>
        <a:lstStyle/>
        <a:p>
          <a:endParaRPr lang="fr-CA"/>
        </a:p>
      </dgm:t>
    </dgm:pt>
    <dgm:pt modelId="{1BE4C783-3511-4A37-81E3-714D820D420B}">
      <dgm:prSet/>
      <dgm:spPr/>
      <dgm:t>
        <a:bodyPr/>
        <a:lstStyle/>
        <a:p>
          <a:pPr rtl="0"/>
          <a:r>
            <a:rPr lang="fr-CA" smtClean="0"/>
            <a:t>Conception de logiciels</a:t>
          </a:r>
          <a:endParaRPr lang="fr-CA"/>
        </a:p>
      </dgm:t>
    </dgm:pt>
    <dgm:pt modelId="{4394A4AE-5C07-4203-90CF-35532E5474CD}" type="parTrans" cxnId="{6CEEE33D-219A-4E76-A943-27EFB0140B7E}">
      <dgm:prSet/>
      <dgm:spPr/>
      <dgm:t>
        <a:bodyPr/>
        <a:lstStyle/>
        <a:p>
          <a:endParaRPr lang="fr-CA"/>
        </a:p>
      </dgm:t>
    </dgm:pt>
    <dgm:pt modelId="{58C68671-4407-4F1A-A5B2-CD79FE82815C}" type="sibTrans" cxnId="{6CEEE33D-219A-4E76-A943-27EFB0140B7E}">
      <dgm:prSet/>
      <dgm:spPr/>
      <dgm:t>
        <a:bodyPr/>
        <a:lstStyle/>
        <a:p>
          <a:endParaRPr lang="fr-CA"/>
        </a:p>
      </dgm:t>
    </dgm:pt>
    <dgm:pt modelId="{EC214DD3-22B3-4DF5-896E-618CDCDEF8F5}">
      <dgm:prSet/>
      <dgm:spPr/>
      <dgm:t>
        <a:bodyPr/>
        <a:lstStyle/>
        <a:p>
          <a:pPr rtl="0"/>
          <a:r>
            <a:rPr lang="fr-CA" smtClean="0"/>
            <a:t>Applications</a:t>
          </a:r>
          <a:endParaRPr lang="fr-CA"/>
        </a:p>
      </dgm:t>
    </dgm:pt>
    <dgm:pt modelId="{0C1A6849-516B-40EA-9A9A-1A0494148E81}" type="parTrans" cxnId="{A89CC6B5-6242-4EC9-ABF1-AB00654CB50F}">
      <dgm:prSet/>
      <dgm:spPr/>
      <dgm:t>
        <a:bodyPr/>
        <a:lstStyle/>
        <a:p>
          <a:endParaRPr lang="fr-CA"/>
        </a:p>
      </dgm:t>
    </dgm:pt>
    <dgm:pt modelId="{990E954A-0F63-439C-8A7B-01411863A509}" type="sibTrans" cxnId="{A89CC6B5-6242-4EC9-ABF1-AB00654CB50F}">
      <dgm:prSet/>
      <dgm:spPr/>
      <dgm:t>
        <a:bodyPr/>
        <a:lstStyle/>
        <a:p>
          <a:endParaRPr lang="fr-CA"/>
        </a:p>
      </dgm:t>
    </dgm:pt>
    <dgm:pt modelId="{2FAE6A12-BE4C-45A9-B618-A0EE1C4C15DC}" type="pres">
      <dgm:prSet presAssocID="{683764AC-4D62-44FF-A369-C8DE8B09A2F1}" presName="linear" presStyleCnt="0">
        <dgm:presLayoutVars>
          <dgm:animLvl val="lvl"/>
          <dgm:resizeHandles val="exact"/>
        </dgm:presLayoutVars>
      </dgm:prSet>
      <dgm:spPr/>
    </dgm:pt>
    <dgm:pt modelId="{9C0385E3-3968-467D-ACB1-C0DCD363E7A0}" type="pres">
      <dgm:prSet presAssocID="{F1D8AA9F-C662-4038-A7D4-CFB00B512A71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FD15D089-8CE1-4ADF-BA2D-B699028162B7}" type="pres">
      <dgm:prSet presAssocID="{13A498C5-B5FA-4AEC-BC9A-94B02F6C4CCC}" presName="spacer" presStyleCnt="0"/>
      <dgm:spPr/>
    </dgm:pt>
    <dgm:pt modelId="{A8A3D3CB-F421-45E9-8435-4806CB7D4D2B}" type="pres">
      <dgm:prSet presAssocID="{DBFDC793-9ED7-4347-802F-E493410EF0B5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F08F361E-4668-4490-8FDD-48C7B4DCA8A9}" type="pres">
      <dgm:prSet presAssocID="{46601AC9-6A53-484F-BAC4-D54CBCC0A65D}" presName="spacer" presStyleCnt="0"/>
      <dgm:spPr/>
    </dgm:pt>
    <dgm:pt modelId="{BE950D64-F7AC-486C-A3D6-83D66C159DC7}" type="pres">
      <dgm:prSet presAssocID="{3A5CB466-5DBB-4004-A98B-A7074090D468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3BBA0B50-FCD6-4113-BA73-F92EBC89B38B}" type="pres">
      <dgm:prSet presAssocID="{F5A3924F-333E-4024-B396-2A147C2E1682}" presName="spacer" presStyleCnt="0"/>
      <dgm:spPr/>
    </dgm:pt>
    <dgm:pt modelId="{A5F630FC-1729-49CC-9B42-FB263E8E0C10}" type="pres">
      <dgm:prSet presAssocID="{8328E3B3-0A9C-4C1D-8EF0-E5B8848D4A8A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3713E0DE-CF5F-4710-9C63-46F1BD851A63}" type="pres">
      <dgm:prSet presAssocID="{13C6265C-4398-41AE-B530-B5631002EEEE}" presName="spacer" presStyleCnt="0"/>
      <dgm:spPr/>
    </dgm:pt>
    <dgm:pt modelId="{FBF2050D-097D-46C7-8827-E601325D694E}" type="pres">
      <dgm:prSet presAssocID="{1BE4C783-3511-4A37-81E3-714D820D420B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79B92EE7-1760-4873-ACC0-16CEFEE65564}" type="pres">
      <dgm:prSet presAssocID="{58C68671-4407-4F1A-A5B2-CD79FE82815C}" presName="spacer" presStyleCnt="0"/>
      <dgm:spPr/>
    </dgm:pt>
    <dgm:pt modelId="{54B9F813-635D-439C-A431-12060188415F}" type="pres">
      <dgm:prSet presAssocID="{EC214DD3-22B3-4DF5-896E-618CDCDEF8F5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D03F6067-602F-4D5C-8378-C7DDA281AC73}" srcId="{683764AC-4D62-44FF-A369-C8DE8B09A2F1}" destId="{3A5CB466-5DBB-4004-A98B-A7074090D468}" srcOrd="2" destOrd="0" parTransId="{8834B119-4553-4284-93B6-047B53A17550}" sibTransId="{F5A3924F-333E-4024-B396-2A147C2E1682}"/>
    <dgm:cxn modelId="{F8E6C6B1-9A00-4C4F-B08D-B1B3BDC822DA}" type="presOf" srcId="{3A5CB466-5DBB-4004-A98B-A7074090D468}" destId="{BE950D64-F7AC-486C-A3D6-83D66C159DC7}" srcOrd="0" destOrd="0" presId="urn:microsoft.com/office/officeart/2005/8/layout/vList2"/>
    <dgm:cxn modelId="{561FDC99-395E-4773-A70E-563D23F5476B}" srcId="{683764AC-4D62-44FF-A369-C8DE8B09A2F1}" destId="{8328E3B3-0A9C-4C1D-8EF0-E5B8848D4A8A}" srcOrd="3" destOrd="0" parTransId="{F2AC63C7-887A-4E6C-A826-4CCC5A8B0AD3}" sibTransId="{13C6265C-4398-41AE-B530-B5631002EEEE}"/>
    <dgm:cxn modelId="{A89CC6B5-6242-4EC9-ABF1-AB00654CB50F}" srcId="{683764AC-4D62-44FF-A369-C8DE8B09A2F1}" destId="{EC214DD3-22B3-4DF5-896E-618CDCDEF8F5}" srcOrd="5" destOrd="0" parTransId="{0C1A6849-516B-40EA-9A9A-1A0494148E81}" sibTransId="{990E954A-0F63-439C-8A7B-01411863A509}"/>
    <dgm:cxn modelId="{FE938E16-55C6-48DE-8B27-FA773E0C548E}" type="presOf" srcId="{1BE4C783-3511-4A37-81E3-714D820D420B}" destId="{FBF2050D-097D-46C7-8827-E601325D694E}" srcOrd="0" destOrd="0" presId="urn:microsoft.com/office/officeart/2005/8/layout/vList2"/>
    <dgm:cxn modelId="{1AF5A17D-FC6F-401A-8D43-DF1204C2C02D}" type="presOf" srcId="{DBFDC793-9ED7-4347-802F-E493410EF0B5}" destId="{A8A3D3CB-F421-45E9-8435-4806CB7D4D2B}" srcOrd="0" destOrd="0" presId="urn:microsoft.com/office/officeart/2005/8/layout/vList2"/>
    <dgm:cxn modelId="{B0CC313D-AF71-4A08-AC51-A43D5A9A61A9}" type="presOf" srcId="{683764AC-4D62-44FF-A369-C8DE8B09A2F1}" destId="{2FAE6A12-BE4C-45A9-B618-A0EE1C4C15DC}" srcOrd="0" destOrd="0" presId="urn:microsoft.com/office/officeart/2005/8/layout/vList2"/>
    <dgm:cxn modelId="{A9EA4D21-BCB8-4780-8501-8ADB3ACAA6A5}" type="presOf" srcId="{EC214DD3-22B3-4DF5-896E-618CDCDEF8F5}" destId="{54B9F813-635D-439C-A431-12060188415F}" srcOrd="0" destOrd="0" presId="urn:microsoft.com/office/officeart/2005/8/layout/vList2"/>
    <dgm:cxn modelId="{A30B3A43-F3A4-487D-AC47-EE8552B735F6}" srcId="{683764AC-4D62-44FF-A369-C8DE8B09A2F1}" destId="{DBFDC793-9ED7-4347-802F-E493410EF0B5}" srcOrd="1" destOrd="0" parTransId="{E0F512C3-B96C-4AB7-B717-81DB095C14F6}" sibTransId="{46601AC9-6A53-484F-BAC4-D54CBCC0A65D}"/>
    <dgm:cxn modelId="{0FCC494F-2749-4B74-8ECE-3A62170A92B3}" type="presOf" srcId="{8328E3B3-0A9C-4C1D-8EF0-E5B8848D4A8A}" destId="{A5F630FC-1729-49CC-9B42-FB263E8E0C10}" srcOrd="0" destOrd="0" presId="urn:microsoft.com/office/officeart/2005/8/layout/vList2"/>
    <dgm:cxn modelId="{B258B47E-84FB-4574-92DC-D3F9C3D82A4D}" srcId="{683764AC-4D62-44FF-A369-C8DE8B09A2F1}" destId="{F1D8AA9F-C662-4038-A7D4-CFB00B512A71}" srcOrd="0" destOrd="0" parTransId="{85BFA1EC-6789-479E-906F-FF4925B663EB}" sibTransId="{13A498C5-B5FA-4AEC-BC9A-94B02F6C4CCC}"/>
    <dgm:cxn modelId="{ACC86F68-1E47-427D-875A-A1A723E9E1BB}" type="presOf" srcId="{F1D8AA9F-C662-4038-A7D4-CFB00B512A71}" destId="{9C0385E3-3968-467D-ACB1-C0DCD363E7A0}" srcOrd="0" destOrd="0" presId="urn:microsoft.com/office/officeart/2005/8/layout/vList2"/>
    <dgm:cxn modelId="{6CEEE33D-219A-4E76-A943-27EFB0140B7E}" srcId="{683764AC-4D62-44FF-A369-C8DE8B09A2F1}" destId="{1BE4C783-3511-4A37-81E3-714D820D420B}" srcOrd="4" destOrd="0" parTransId="{4394A4AE-5C07-4203-90CF-35532E5474CD}" sibTransId="{58C68671-4407-4F1A-A5B2-CD79FE82815C}"/>
    <dgm:cxn modelId="{03AC75FE-009F-4FD9-9AB5-61667AE11D04}" type="presParOf" srcId="{2FAE6A12-BE4C-45A9-B618-A0EE1C4C15DC}" destId="{9C0385E3-3968-467D-ACB1-C0DCD363E7A0}" srcOrd="0" destOrd="0" presId="urn:microsoft.com/office/officeart/2005/8/layout/vList2"/>
    <dgm:cxn modelId="{E1E7DE2B-25B0-4011-8859-7509AF1411C4}" type="presParOf" srcId="{2FAE6A12-BE4C-45A9-B618-A0EE1C4C15DC}" destId="{FD15D089-8CE1-4ADF-BA2D-B699028162B7}" srcOrd="1" destOrd="0" presId="urn:microsoft.com/office/officeart/2005/8/layout/vList2"/>
    <dgm:cxn modelId="{E9AAE640-225B-4B91-BCF5-F0986DAEC679}" type="presParOf" srcId="{2FAE6A12-BE4C-45A9-B618-A0EE1C4C15DC}" destId="{A8A3D3CB-F421-45E9-8435-4806CB7D4D2B}" srcOrd="2" destOrd="0" presId="urn:microsoft.com/office/officeart/2005/8/layout/vList2"/>
    <dgm:cxn modelId="{7174AE20-CBCF-47B3-883B-0C13FAA936B4}" type="presParOf" srcId="{2FAE6A12-BE4C-45A9-B618-A0EE1C4C15DC}" destId="{F08F361E-4668-4490-8FDD-48C7B4DCA8A9}" srcOrd="3" destOrd="0" presId="urn:microsoft.com/office/officeart/2005/8/layout/vList2"/>
    <dgm:cxn modelId="{7084328D-C32D-42A8-BB02-DBE281410CD5}" type="presParOf" srcId="{2FAE6A12-BE4C-45A9-B618-A0EE1C4C15DC}" destId="{BE950D64-F7AC-486C-A3D6-83D66C159DC7}" srcOrd="4" destOrd="0" presId="urn:microsoft.com/office/officeart/2005/8/layout/vList2"/>
    <dgm:cxn modelId="{74C27420-E1F7-4203-9517-F671604305A8}" type="presParOf" srcId="{2FAE6A12-BE4C-45A9-B618-A0EE1C4C15DC}" destId="{3BBA0B50-FCD6-4113-BA73-F92EBC89B38B}" srcOrd="5" destOrd="0" presId="urn:microsoft.com/office/officeart/2005/8/layout/vList2"/>
    <dgm:cxn modelId="{34068613-0F94-4D54-A3E4-9F75C999210D}" type="presParOf" srcId="{2FAE6A12-BE4C-45A9-B618-A0EE1C4C15DC}" destId="{A5F630FC-1729-49CC-9B42-FB263E8E0C10}" srcOrd="6" destOrd="0" presId="urn:microsoft.com/office/officeart/2005/8/layout/vList2"/>
    <dgm:cxn modelId="{3B2852A8-13B1-44FC-86BD-40E233CA0285}" type="presParOf" srcId="{2FAE6A12-BE4C-45A9-B618-A0EE1C4C15DC}" destId="{3713E0DE-CF5F-4710-9C63-46F1BD851A63}" srcOrd="7" destOrd="0" presId="urn:microsoft.com/office/officeart/2005/8/layout/vList2"/>
    <dgm:cxn modelId="{58580C63-323A-414C-96C2-C73624038155}" type="presParOf" srcId="{2FAE6A12-BE4C-45A9-B618-A0EE1C4C15DC}" destId="{FBF2050D-097D-46C7-8827-E601325D694E}" srcOrd="8" destOrd="0" presId="urn:microsoft.com/office/officeart/2005/8/layout/vList2"/>
    <dgm:cxn modelId="{4DBB136B-F67F-42A9-8B81-BC10A41AF071}" type="presParOf" srcId="{2FAE6A12-BE4C-45A9-B618-A0EE1C4C15DC}" destId="{79B92EE7-1760-4873-ACC0-16CEFEE65564}" srcOrd="9" destOrd="0" presId="urn:microsoft.com/office/officeart/2005/8/layout/vList2"/>
    <dgm:cxn modelId="{6BCA08BF-F437-43BA-9DC2-357976503CE7}" type="presParOf" srcId="{2FAE6A12-BE4C-45A9-B618-A0EE1C4C15DC}" destId="{54B9F813-635D-439C-A431-12060188415F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0385E3-3968-467D-ACB1-C0DCD363E7A0}">
      <dsp:nvSpPr>
        <dsp:cNvPr id="0" name=""/>
        <dsp:cNvSpPr/>
      </dsp:nvSpPr>
      <dsp:spPr>
        <a:xfrm>
          <a:off x="0" y="69660"/>
          <a:ext cx="8229600" cy="671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800" kern="1200" smtClean="0"/>
            <a:t>Unix/Systèmes d’information</a:t>
          </a:r>
          <a:endParaRPr lang="fr-CA" sz="2800" kern="1200"/>
        </a:p>
      </dsp:txBody>
      <dsp:txXfrm>
        <a:off x="32784" y="102444"/>
        <a:ext cx="8164032" cy="606012"/>
      </dsp:txXfrm>
    </dsp:sp>
    <dsp:sp modelId="{A8A3D3CB-F421-45E9-8435-4806CB7D4D2B}">
      <dsp:nvSpPr>
        <dsp:cNvPr id="0" name=""/>
        <dsp:cNvSpPr/>
      </dsp:nvSpPr>
      <dsp:spPr>
        <a:xfrm>
          <a:off x="0" y="821880"/>
          <a:ext cx="8229600" cy="671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800" kern="1200" smtClean="0"/>
            <a:t>Réseaux</a:t>
          </a:r>
          <a:endParaRPr lang="fr-CA" sz="2800" kern="1200"/>
        </a:p>
      </dsp:txBody>
      <dsp:txXfrm>
        <a:off x="32784" y="854664"/>
        <a:ext cx="8164032" cy="606012"/>
      </dsp:txXfrm>
    </dsp:sp>
    <dsp:sp modelId="{BE950D64-F7AC-486C-A3D6-83D66C159DC7}">
      <dsp:nvSpPr>
        <dsp:cNvPr id="0" name=""/>
        <dsp:cNvSpPr/>
      </dsp:nvSpPr>
      <dsp:spPr>
        <a:xfrm>
          <a:off x="0" y="1574100"/>
          <a:ext cx="8229600" cy="671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800" kern="1200" smtClean="0"/>
            <a:t>Méthodes appliquées</a:t>
          </a:r>
          <a:endParaRPr lang="fr-CA" sz="2800" kern="1200"/>
        </a:p>
      </dsp:txBody>
      <dsp:txXfrm>
        <a:off x="32784" y="1606884"/>
        <a:ext cx="8164032" cy="606012"/>
      </dsp:txXfrm>
    </dsp:sp>
    <dsp:sp modelId="{A5F630FC-1729-49CC-9B42-FB263E8E0C10}">
      <dsp:nvSpPr>
        <dsp:cNvPr id="0" name=""/>
        <dsp:cNvSpPr/>
      </dsp:nvSpPr>
      <dsp:spPr>
        <a:xfrm>
          <a:off x="0" y="2326320"/>
          <a:ext cx="8229600" cy="671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800" kern="1200" smtClean="0"/>
            <a:t>Solutions technologiques</a:t>
          </a:r>
          <a:endParaRPr lang="fr-CA" sz="2800" kern="1200"/>
        </a:p>
      </dsp:txBody>
      <dsp:txXfrm>
        <a:off x="32784" y="2359104"/>
        <a:ext cx="8164032" cy="606012"/>
      </dsp:txXfrm>
    </dsp:sp>
    <dsp:sp modelId="{FBF2050D-097D-46C7-8827-E601325D694E}">
      <dsp:nvSpPr>
        <dsp:cNvPr id="0" name=""/>
        <dsp:cNvSpPr/>
      </dsp:nvSpPr>
      <dsp:spPr>
        <a:xfrm>
          <a:off x="0" y="3078540"/>
          <a:ext cx="8229600" cy="671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800" kern="1200" smtClean="0"/>
            <a:t>Conception de logiciels</a:t>
          </a:r>
          <a:endParaRPr lang="fr-CA" sz="2800" kern="1200"/>
        </a:p>
      </dsp:txBody>
      <dsp:txXfrm>
        <a:off x="32784" y="3111324"/>
        <a:ext cx="8164032" cy="606012"/>
      </dsp:txXfrm>
    </dsp:sp>
    <dsp:sp modelId="{54B9F813-635D-439C-A431-12060188415F}">
      <dsp:nvSpPr>
        <dsp:cNvPr id="0" name=""/>
        <dsp:cNvSpPr/>
      </dsp:nvSpPr>
      <dsp:spPr>
        <a:xfrm>
          <a:off x="0" y="3830760"/>
          <a:ext cx="8229600" cy="671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800" kern="1200" smtClean="0"/>
            <a:t>Applications</a:t>
          </a:r>
          <a:endParaRPr lang="fr-CA" sz="2800" kern="1200"/>
        </a:p>
      </dsp:txBody>
      <dsp:txXfrm>
        <a:off x="32784" y="3863544"/>
        <a:ext cx="8164032" cy="6060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B55FEC-571C-41F5-BE26-327F5F9CA915}" type="datetimeFigureOut">
              <a:rPr lang="fr-FR" smtClean="0"/>
              <a:pPr/>
              <a:t>15/02/2011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989FC-33DB-4F90-AA40-D4DC5F65508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044220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57BD3E-8CC6-4EBE-A377-2B9EF34410B1}" type="datetimeFigureOut">
              <a:rPr lang="fr-FR" smtClean="0"/>
              <a:pPr/>
              <a:t>15/02/2011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FF58A1-928B-40AF-AD8D-DC265EEB739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4945424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5632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6323" name="Notes Placeholder 563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kumimoji="1" lang="en-US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FF58A1-928B-40AF-AD8D-DC265EEB739D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kumimoji="1" lang="en-US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FF58A1-928B-40AF-AD8D-DC265EEB739D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58369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8371" name="Notes Placeholder 58370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kumimoji="1" lang="en-US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FF58A1-928B-40AF-AD8D-DC265EEB739D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kumimoji="1" lang="en-US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FF58A1-928B-40AF-AD8D-DC265EEB739D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59393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9395" name="Notes Placeholder 5939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kumimoji="1" lang="en-US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FF58A1-928B-40AF-AD8D-DC265EEB739D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60417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0419" name="Notes Placeholder 6041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kumimoji="1" lang="en-US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FF58A1-928B-40AF-AD8D-DC265EEB739D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kumimoji="1" lang="en-US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FF58A1-928B-40AF-AD8D-DC265EEB739D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28" name="Titr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cxnSp>
        <p:nvCxnSpPr>
          <p:cNvPr id="8" name="Connecteur droit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space réservé de la date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1E40D-4AC6-4E90-B7AC-0200B94A4C00}" type="datetime1">
              <a:rPr lang="fr-FR" smtClean="0"/>
              <a:t>15/02/2011</a:t>
            </a:fld>
            <a:endParaRPr lang="fr-FR" dirty="0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17357-A296-44C1-BE0B-38AC73E5A6AB}" type="datetime1">
              <a:rPr lang="fr-FR" smtClean="0"/>
              <a:t>15/02/2011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D7E02-09CE-48D8-A66D-2130642BC42F}" type="datetime1">
              <a:rPr lang="fr-FR" smtClean="0"/>
              <a:t>15/02/2011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35B0-0771-4F20-AAC9-66D6C2DC9B96}" type="datetime1">
              <a:rPr lang="fr-FR" smtClean="0"/>
              <a:t>15/02/2011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CA4C9-10F7-49DF-BC0C-8308716DC0F9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2A827AD-7C13-404D-9DDB-D7432E7E274D}" type="datetime1">
              <a:rPr lang="fr-FR" smtClean="0"/>
              <a:t>15/02/2011</a:t>
            </a:fld>
            <a:endParaRPr lang="fr-FR" dirty="0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7" name="Titr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AFAFC-A02C-4DD1-B1E0-F47977B4D1D6}" type="datetime1">
              <a:rPr lang="fr-FR" smtClean="0"/>
              <a:t>15/02/2011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cxnSp>
        <p:nvCxnSpPr>
          <p:cNvPr id="7" name="Connecteur droit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8860A-5900-455F-B9D8-6230F212ECD2}" type="datetime1">
              <a:rPr lang="fr-FR" smtClean="0"/>
              <a:t>15/02/2011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7D073-45C5-4308-8CBB-614B8613858D}" type="datetime1">
              <a:rPr lang="fr-FR" smtClean="0"/>
              <a:t>15/02/2011</a:t>
            </a:fld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32" name="Espace réservé du contenu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34" name="Espace réservé du contenu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cxnSp>
        <p:nvCxnSpPr>
          <p:cNvPr id="10" name="Connecteur droit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B9778-8B47-49E1-8570-FAE8110680EF}" type="datetime1">
              <a:rPr lang="fr-FR" smtClean="0"/>
              <a:t>15/02/2011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91D9-5B33-453C-8763-95882B614D7D}" type="datetime1">
              <a:rPr lang="fr-FR" smtClean="0"/>
              <a:t>15/02/2011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Espace réservé du contenu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31" name="Titr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91114C7-606E-42F4-92BD-00D3642A089D}" type="datetime1">
              <a:rPr lang="fr-FR" smtClean="0"/>
              <a:t>15/02/2011</a:t>
            </a:fld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02DF2-4766-4548-867C-91466654929E}" type="datetime1">
              <a:rPr lang="fr-FR" smtClean="0"/>
              <a:t>15/02/2011</a:t>
            </a:fld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C763263-568F-4AB8-B04D-E760381BB83D}" type="datetime1">
              <a:rPr lang="fr-FR" smtClean="0"/>
              <a:t>15/02/2011</a:t>
            </a:fld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56C3018-DB98-47B8-AE6D-AA324F3C9F6B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Subtitle 41986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fr-CA" dirty="0" smtClean="0"/>
              <a:t>Université Frappier</a:t>
            </a:r>
          </a:p>
          <a:p>
            <a:r>
              <a:rPr lang="fr-CA" dirty="0" smtClean="0"/>
              <a:t>Thomas Deveau</a:t>
            </a:r>
          </a:p>
          <a:p>
            <a:r>
              <a:rPr lang="fr-CA" dirty="0" smtClean="0"/>
              <a:t>Enseignant</a:t>
            </a:r>
            <a:endParaRPr lang="fr-CA" dirty="0"/>
          </a:p>
        </p:txBody>
      </p:sp>
      <p:sp>
        <p:nvSpPr>
          <p:cNvPr id="41986" name="Title 41985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>
                <a:solidFill>
                  <a:srgbClr val="FFFF00"/>
                </a:solidFill>
                <a:latin typeface="Century Gothic" pitchFamily="34" charset="0"/>
              </a:rPr>
              <a:t>Informatique de base </a:t>
            </a:r>
            <a:r>
              <a:rPr lang="fr-CA" dirty="0" smtClean="0">
                <a:solidFill>
                  <a:srgbClr val="FFFF00"/>
                </a:solidFill>
                <a:latin typeface="Century Gothic" pitchFamily="34" charset="0"/>
              </a:rPr>
              <a:t/>
            </a:r>
            <a:br>
              <a:rPr lang="fr-CA" dirty="0" smtClean="0">
                <a:solidFill>
                  <a:srgbClr val="FFFF00"/>
                </a:solidFill>
                <a:latin typeface="Century Gothic" pitchFamily="34" charset="0"/>
              </a:rPr>
            </a:br>
            <a:r>
              <a:rPr lang="fr-CA" dirty="0" smtClean="0">
                <a:solidFill>
                  <a:srgbClr val="FFFF00"/>
                </a:solidFill>
                <a:latin typeface="Century Gothic" pitchFamily="34" charset="0"/>
              </a:rPr>
              <a:t>(</a:t>
            </a:r>
            <a:r>
              <a:rPr lang="fr-CA" dirty="0" smtClean="0">
                <a:solidFill>
                  <a:srgbClr val="FFFF00"/>
                </a:solidFill>
                <a:latin typeface="Century Gothic" pitchFamily="34" charset="0"/>
              </a:rPr>
              <a:t>CS-101A)</a:t>
            </a:r>
            <a:br>
              <a:rPr lang="fr-CA" dirty="0" smtClean="0">
                <a:solidFill>
                  <a:srgbClr val="FFFF00"/>
                </a:solidFill>
                <a:latin typeface="Century Gothic" pitchFamily="34" charset="0"/>
              </a:rPr>
            </a:br>
            <a:r>
              <a:rPr lang="fr-CA" dirty="0" smtClean="0">
                <a:solidFill>
                  <a:srgbClr val="FFFF00"/>
                </a:solidFill>
                <a:latin typeface="Century Gothic" pitchFamily="34" charset="0"/>
              </a:rPr>
              <a:t>Programme accéléré</a:t>
            </a:r>
            <a:endParaRPr lang="fr-CA" dirty="0">
              <a:solidFill>
                <a:srgbClr val="FFFF00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Introduction</a:t>
            </a:r>
            <a:endParaRPr lang="fr-CA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Le cours CS-101A s’adresse aux professionnels et aux étudiants des cycles supérieurs</a:t>
            </a:r>
          </a:p>
          <a:p>
            <a:r>
              <a:rPr lang="fr-CA" dirty="0" smtClean="0"/>
              <a:t>Points saillants</a:t>
            </a:r>
          </a:p>
          <a:p>
            <a:pPr lvl="1"/>
            <a:r>
              <a:rPr lang="fr-CA" dirty="0" smtClean="0"/>
              <a:t>Technologie appliquée et méthodes</a:t>
            </a:r>
          </a:p>
          <a:p>
            <a:pPr lvl="1"/>
            <a:r>
              <a:rPr lang="fr-CA" dirty="0" smtClean="0"/>
              <a:t>Systèmes d’information</a:t>
            </a:r>
          </a:p>
          <a:p>
            <a:pPr lvl="1"/>
            <a:r>
              <a:rPr lang="fr-CA" dirty="0" smtClean="0"/>
              <a:t>Conception de logiciel</a:t>
            </a:r>
          </a:p>
          <a:p>
            <a:r>
              <a:rPr lang="fr-CA" dirty="0" smtClean="0"/>
              <a:t>Méthodes et techniques d’enseignement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4505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Informations</a:t>
            </a:r>
            <a:endParaRPr lang="fr-CA" dirty="0"/>
          </a:p>
        </p:txBody>
      </p:sp>
      <p:sp>
        <p:nvSpPr>
          <p:cNvPr id="45059" name="Text Placeholder 45058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Cours préalables : aucun</a:t>
            </a:r>
          </a:p>
          <a:p>
            <a:r>
              <a:rPr lang="fr-CA" dirty="0" smtClean="0"/>
              <a:t>28 heures de cours</a:t>
            </a:r>
          </a:p>
          <a:p>
            <a:pPr lvl="1"/>
            <a:r>
              <a:rPr lang="fr-CA" dirty="0" smtClean="0"/>
              <a:t>4 samedis : 2 en octobre et 2 en novembre</a:t>
            </a:r>
          </a:p>
          <a:p>
            <a:r>
              <a:rPr lang="fr-CA" dirty="0" smtClean="0"/>
              <a:t>Cours de 2 crédits</a:t>
            </a:r>
          </a:p>
          <a:p>
            <a:r>
              <a:rPr lang="fr-CA" dirty="0" smtClean="0"/>
              <a:t>Coût</a:t>
            </a:r>
          </a:p>
          <a:p>
            <a:pPr lvl="1"/>
            <a:r>
              <a:rPr lang="fr-CA" dirty="0" smtClean="0"/>
              <a:t>Professionnel :  220 $</a:t>
            </a:r>
          </a:p>
          <a:p>
            <a:pPr lvl="1"/>
            <a:r>
              <a:rPr lang="fr-CA" dirty="0" smtClean="0"/>
              <a:t>Étudiant :</a:t>
            </a:r>
            <a:r>
              <a:rPr lang="fr-CA" dirty="0"/>
              <a:t> </a:t>
            </a:r>
            <a:r>
              <a:rPr lang="fr-CA" dirty="0" smtClean="0"/>
              <a:t> 165 $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4255137"/>
              </p:ext>
            </p:extLst>
          </p:nvPr>
        </p:nvGraphicFramePr>
        <p:xfrm>
          <a:off x="457200" y="1524000"/>
          <a:ext cx="8229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Détails du cours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04850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Structure des cours</a:t>
            </a:r>
            <a:endParaRPr lang="fr-CA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En octobre :</a:t>
            </a:r>
          </a:p>
          <a:p>
            <a:pPr lvl="1"/>
            <a:r>
              <a:rPr lang="fr-CA" dirty="0" smtClean="0"/>
              <a:t>20 min cours magistral</a:t>
            </a:r>
          </a:p>
          <a:p>
            <a:pPr lvl="1"/>
            <a:r>
              <a:rPr lang="fr-CA" dirty="0" smtClean="0"/>
              <a:t>10 min exercices</a:t>
            </a:r>
          </a:p>
          <a:p>
            <a:pPr lvl="1"/>
            <a:r>
              <a:rPr lang="fr-CA" dirty="0" smtClean="0"/>
              <a:t>40 min laboratoire</a:t>
            </a:r>
          </a:p>
          <a:p>
            <a:r>
              <a:rPr lang="fr-CA" dirty="0" smtClean="0"/>
              <a:t>En novembre :</a:t>
            </a:r>
          </a:p>
          <a:p>
            <a:pPr lvl="1"/>
            <a:r>
              <a:rPr lang="fr-CA" dirty="0" smtClean="0"/>
              <a:t>15 min cours magistral</a:t>
            </a:r>
          </a:p>
          <a:p>
            <a:pPr lvl="1"/>
            <a:r>
              <a:rPr lang="fr-CA" dirty="0" smtClean="0"/>
              <a:t>15 min exercices</a:t>
            </a:r>
          </a:p>
          <a:p>
            <a:pPr lvl="1"/>
            <a:r>
              <a:rPr lang="fr-CA" dirty="0" smtClean="0"/>
              <a:t>40 min laboratoire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4915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Horaire du matin</a:t>
            </a:r>
            <a:endParaRPr lang="fr-CA"/>
          </a:p>
        </p:txBody>
      </p:sp>
      <p:sp>
        <p:nvSpPr>
          <p:cNvPr id="49155" name="Text Placeholder 4915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8:00 Ouverture</a:t>
            </a:r>
          </a:p>
          <a:p>
            <a:r>
              <a:rPr lang="fr-CA" dirty="0" smtClean="0"/>
              <a:t>8:10 Unité 1 : </a:t>
            </a:r>
            <a:r>
              <a:rPr lang="fr-CA" dirty="0"/>
              <a:t>Unix/ Systèmes </a:t>
            </a:r>
            <a:r>
              <a:rPr lang="fr-CA" dirty="0" smtClean="0"/>
              <a:t> d’information</a:t>
            </a:r>
          </a:p>
          <a:p>
            <a:r>
              <a:rPr lang="fr-CA" dirty="0" smtClean="0"/>
              <a:t>9:20 Unité 2 : Réseaux</a:t>
            </a:r>
          </a:p>
          <a:p>
            <a:r>
              <a:rPr lang="fr-CA" dirty="0" smtClean="0"/>
              <a:t>10:30 Pause</a:t>
            </a:r>
          </a:p>
          <a:p>
            <a:r>
              <a:rPr lang="fr-CA" dirty="0" smtClean="0"/>
              <a:t>10:40 Unité 3 : Méthodes appliquées</a:t>
            </a:r>
          </a:p>
          <a:p>
            <a:r>
              <a:rPr lang="fr-CA" dirty="0" smtClean="0"/>
              <a:t>11:50 Dîner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5017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Horaire de l’après-midi</a:t>
            </a:r>
            <a:endParaRPr lang="fr-CA"/>
          </a:p>
        </p:txBody>
      </p:sp>
      <p:sp>
        <p:nvSpPr>
          <p:cNvPr id="50179" name="Text Placeholder 5017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12:35 Unité 4 : Solutions technologiques</a:t>
            </a:r>
          </a:p>
          <a:p>
            <a:r>
              <a:rPr lang="fr-CA" dirty="0" smtClean="0"/>
              <a:t>  1:45 Unité 5 : Conception de logiciel</a:t>
            </a:r>
          </a:p>
          <a:p>
            <a:r>
              <a:rPr lang="fr-CA" dirty="0" smtClean="0"/>
              <a:t>  2:55 Pause</a:t>
            </a:r>
          </a:p>
          <a:p>
            <a:r>
              <a:rPr lang="fr-CA" dirty="0" smtClean="0"/>
              <a:t>  3:05 Unité 6 : Applications</a:t>
            </a:r>
          </a:p>
          <a:p>
            <a:r>
              <a:rPr lang="fr-CA" dirty="0" smtClean="0"/>
              <a:t>  4:30 Fin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Examens et évaluation</a:t>
            </a:r>
            <a:endParaRPr lang="fr-CA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Examens</a:t>
            </a:r>
          </a:p>
          <a:p>
            <a:pPr lvl="1"/>
            <a:r>
              <a:rPr lang="fr-CA" dirty="0" smtClean="0"/>
              <a:t>Quiz (100 points)</a:t>
            </a:r>
          </a:p>
          <a:p>
            <a:pPr lvl="1"/>
            <a:r>
              <a:rPr lang="fr-CA" dirty="0" smtClean="0"/>
              <a:t>Examen final : Projet intégré (400 points)</a:t>
            </a:r>
          </a:p>
          <a:p>
            <a:r>
              <a:rPr lang="fr-CA" dirty="0" smtClean="0"/>
              <a:t>Notes</a:t>
            </a:r>
          </a:p>
          <a:p>
            <a:pPr lvl="1"/>
            <a:r>
              <a:rPr lang="fr-CA" dirty="0" smtClean="0"/>
              <a:t>Professionnels : mention Réussite/Échec</a:t>
            </a:r>
          </a:p>
          <a:p>
            <a:pPr lvl="1"/>
            <a:r>
              <a:rPr lang="fr-CA" dirty="0" smtClean="0"/>
              <a:t>Les étudiants doivent obtenir 75 % et +</a:t>
            </a:r>
          </a:p>
          <a:p>
            <a:pPr lvl="1"/>
            <a:r>
              <a:rPr lang="fr-CA" dirty="0" smtClean="0"/>
              <a:t>Notes remises d’ici au 5 décembre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ier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i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5317</TotalTime>
  <Words>226</Words>
  <Application>Microsoft Office PowerPoint</Application>
  <PresentationFormat>Affichage à l'écran (4:3)</PresentationFormat>
  <Paragraphs>70</Paragraphs>
  <Slides>8</Slides>
  <Notes>7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Papier</vt:lpstr>
      <vt:lpstr>Informatique de base  (CS-101A) Programme accéléré</vt:lpstr>
      <vt:lpstr>Introduction</vt:lpstr>
      <vt:lpstr>Informations</vt:lpstr>
      <vt:lpstr>Détails du cours</vt:lpstr>
      <vt:lpstr>Structure des cours</vt:lpstr>
      <vt:lpstr>Horaire du matin</vt:lpstr>
      <vt:lpstr>Horaire de l’après-midi</vt:lpstr>
      <vt:lpstr>Examens et évaluation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Informatique de base</dc:title>
  <dc:creator>M. Simond</dc:creator>
  <cp:lastModifiedBy>Michèle Simond</cp:lastModifiedBy>
  <cp:revision>20</cp:revision>
  <dcterms:created xsi:type="dcterms:W3CDTF">2007-04-21T18:25:45Z</dcterms:created>
  <dcterms:modified xsi:type="dcterms:W3CDTF">2011-02-15T16:24:37Z</dcterms:modified>
</cp:coreProperties>
</file>